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Natación </a:t>
            </a:r>
            <a:r>
              <a:rPr lang="es-MX" dirty="0" smtClean="0"/>
              <a:t>3 “b”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65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Contenidos a trabajar en esta parte del año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La construcción del juego deportivo y el deporte escolar</a:t>
            </a:r>
            <a:endParaRPr lang="en-US" dirty="0"/>
          </a:p>
          <a:p>
            <a:r>
              <a:rPr lang="es-ES" dirty="0"/>
              <a:t>• La estructura de cada juego deportivo o deporte como construcción solidaria y compartida: finalidad, regla, estrategias, habilidades motrices, espacios y comunicación.( </a:t>
            </a:r>
            <a:r>
              <a:rPr lang="es-ES" dirty="0" err="1"/>
              <a:t>Predeportivo</a:t>
            </a:r>
            <a:r>
              <a:rPr lang="es-ES" dirty="0"/>
              <a:t> : Waterpolo)</a:t>
            </a:r>
            <a:endParaRPr lang="en-US" dirty="0"/>
          </a:p>
          <a:p>
            <a:r>
              <a:rPr lang="es-ES" dirty="0"/>
              <a:t>•  Finalidad y forma de definición de cada juego deportivo o deporte, abierto y/o cerrado. </a:t>
            </a:r>
            <a:endParaRPr lang="en-US" dirty="0"/>
          </a:p>
          <a:p>
            <a:r>
              <a:rPr lang="es-ES" dirty="0"/>
              <a:t>•  La resolución táctica de situaciones específicas de ataque y defensa.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038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Contenidos a trabajar en esta parte del año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•  </a:t>
            </a:r>
            <a:r>
              <a:rPr lang="es-ES" dirty="0"/>
              <a:t>Las habilidades motrices propias del juego y su integración como habilidades </a:t>
            </a:r>
            <a:r>
              <a:rPr lang="es-ES" dirty="0" err="1"/>
              <a:t>sociomotrices</a:t>
            </a:r>
            <a:r>
              <a:rPr lang="es-ES" dirty="0"/>
              <a:t>.</a:t>
            </a:r>
            <a:endParaRPr lang="en-US" dirty="0"/>
          </a:p>
          <a:p>
            <a:r>
              <a:rPr lang="es-ES" dirty="0"/>
              <a:t>•  Los espacios propios de los juegos deportivos, estáticos y dinámicos.</a:t>
            </a:r>
            <a:endParaRPr lang="en-US" dirty="0"/>
          </a:p>
          <a:p>
            <a:r>
              <a:rPr lang="es-ES" dirty="0"/>
              <a:t>•  Las relaciones de comunicación y contra comunicación propias de cada juego deportivo o deporte.</a:t>
            </a:r>
            <a:endParaRPr lang="en-US" dirty="0"/>
          </a:p>
          <a:p>
            <a:r>
              <a:rPr lang="es-ES" dirty="0"/>
              <a:t>• Producción e interpretación de códigos gestuales y acciones motrices en situaciones deportivas acuáticas.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641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Habilidades en el agua y Estilos:	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Flotación </a:t>
            </a:r>
          </a:p>
          <a:p>
            <a:r>
              <a:rPr lang="es-ES" dirty="0"/>
              <a:t>C</a:t>
            </a:r>
            <a:r>
              <a:rPr lang="es-ES" dirty="0" smtClean="0"/>
              <a:t>rol </a:t>
            </a:r>
            <a:r>
              <a:rPr lang="es-ES" dirty="0" smtClean="0"/>
              <a:t>(técnica detallada)</a:t>
            </a:r>
          </a:p>
          <a:p>
            <a:r>
              <a:rPr lang="es-ES" dirty="0" smtClean="0"/>
              <a:t>Espalda (técnica detallada)</a:t>
            </a:r>
            <a:endParaRPr lang="es-ES" dirty="0"/>
          </a:p>
          <a:p>
            <a:r>
              <a:rPr lang="es-ES" dirty="0" smtClean="0"/>
              <a:t>Pecho (nociones globales de la técnica)</a:t>
            </a:r>
            <a:endParaRPr lang="en-US" dirty="0"/>
          </a:p>
          <a:p>
            <a:r>
              <a:rPr lang="es-ES" dirty="0" smtClean="0"/>
              <a:t>Nado </a:t>
            </a:r>
            <a:r>
              <a:rPr lang="es-ES" dirty="0"/>
              <a:t>subacuático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Zambullida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0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Aprendizaje en base a un proyecto:</a:t>
            </a:r>
            <a:br>
              <a:rPr lang="es-MX" dirty="0" smtClean="0"/>
            </a:br>
            <a:r>
              <a:rPr lang="es-MX" dirty="0" smtClean="0"/>
              <a:t>Elección de temática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Elegiremos una temática para nuestro proyecto, puede ser sobre un ejercicio o desarrollo de una habilidad que queremos mejorar.</a:t>
            </a:r>
          </a:p>
          <a:p>
            <a:r>
              <a:rPr lang="es-MX" dirty="0" smtClean="0"/>
              <a:t>La elección es amplia : puede ser un ejercicio que desarrolle por EJ: mejorar dominio de balón en </a:t>
            </a:r>
            <a:r>
              <a:rPr lang="es-MX" dirty="0" err="1" smtClean="0"/>
              <a:t>Handball</a:t>
            </a:r>
            <a:r>
              <a:rPr lang="es-MX" dirty="0" smtClean="0"/>
              <a:t> ,Fútbol etc. </a:t>
            </a:r>
            <a:r>
              <a:rPr lang="es-MX" dirty="0"/>
              <a:t>,</a:t>
            </a:r>
            <a:r>
              <a:rPr lang="es-MX" dirty="0" smtClean="0"/>
              <a:t> mejorar un esquema de baile .</a:t>
            </a:r>
          </a:p>
          <a:p>
            <a:r>
              <a:rPr lang="es-MX" dirty="0" smtClean="0"/>
              <a:t>IMPORTANTE: NUESTRO PROYECTO TIENE QUE SER DESARROLLADO A PARTIR DEL MOVIMIENTO.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Debe ser registrado por medios gráficos y </a:t>
            </a:r>
            <a:r>
              <a:rPr lang="es-MX" dirty="0"/>
              <a:t>audiovisuales </a:t>
            </a:r>
            <a:r>
              <a:rPr lang="es-MX" dirty="0" smtClean="0"/>
              <a:t>para constatar el desarrollo del mismo.</a:t>
            </a:r>
          </a:p>
          <a:p>
            <a:r>
              <a:rPr lang="es-MX" dirty="0" smtClean="0"/>
              <a:t>Realizaremos tutorías para asesorar sobre el desarrollo de cada proyecto</a:t>
            </a:r>
          </a:p>
          <a:p>
            <a:r>
              <a:rPr lang="es-MX" dirty="0" smtClean="0"/>
              <a:t>Puede ser realizado en forma individual o grupal ( respetándola distancia social).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377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Partes que debe contener	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1- Planteo de pregunta /desafío</a:t>
            </a:r>
          </a:p>
          <a:p>
            <a:r>
              <a:rPr lang="es-MX" dirty="0"/>
              <a:t>2- Desarrollo de la temática</a:t>
            </a:r>
          </a:p>
          <a:p>
            <a:r>
              <a:rPr lang="es-MX" dirty="0"/>
              <a:t>3- Producto final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833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71</TotalTime>
  <Words>307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Circuito</vt:lpstr>
      <vt:lpstr>Natación 3 “b”</vt:lpstr>
      <vt:lpstr>Contenidos a trabajar en esta parte del año</vt:lpstr>
      <vt:lpstr>Contenidos a trabajar en esta parte del año</vt:lpstr>
      <vt:lpstr>Habilidades en el agua y Estilos: </vt:lpstr>
      <vt:lpstr>Aprendizaje en base a un proyecto: Elección de temática</vt:lpstr>
      <vt:lpstr>Presentación de PowerPoint</vt:lpstr>
      <vt:lpstr>Partes que debe contener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Natación 1 “A”</dc:title>
  <dc:creator>Alejandro Fonseca</dc:creator>
  <cp:lastModifiedBy>Alejandro Fonseca</cp:lastModifiedBy>
  <cp:revision>8</cp:revision>
  <dcterms:created xsi:type="dcterms:W3CDTF">2020-08-14T14:52:58Z</dcterms:created>
  <dcterms:modified xsi:type="dcterms:W3CDTF">2020-08-19T13:28:28Z</dcterms:modified>
</cp:coreProperties>
</file>